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125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D6F56-4E15-413D-8909-E57ADCD02952}" type="datetimeFigureOut">
              <a:rPr lang="pt-PT" smtClean="0"/>
              <a:pPr/>
              <a:t>14-02-2012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96E93-DE07-4FBE-B802-263C4E52C118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D6F56-4E15-413D-8909-E57ADCD02952}" type="datetimeFigureOut">
              <a:rPr lang="pt-PT" smtClean="0"/>
              <a:pPr/>
              <a:t>14-02-2012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96E93-DE07-4FBE-B802-263C4E52C118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D6F56-4E15-413D-8909-E57ADCD02952}" type="datetimeFigureOut">
              <a:rPr lang="pt-PT" smtClean="0"/>
              <a:pPr/>
              <a:t>14-02-2012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96E93-DE07-4FBE-B802-263C4E52C118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D6F56-4E15-413D-8909-E57ADCD02952}" type="datetimeFigureOut">
              <a:rPr lang="pt-PT" smtClean="0"/>
              <a:pPr/>
              <a:t>14-02-2012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96E93-DE07-4FBE-B802-263C4E52C118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D6F56-4E15-413D-8909-E57ADCD02952}" type="datetimeFigureOut">
              <a:rPr lang="pt-PT" smtClean="0"/>
              <a:pPr/>
              <a:t>14-02-2012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96E93-DE07-4FBE-B802-263C4E52C118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D6F56-4E15-413D-8909-E57ADCD02952}" type="datetimeFigureOut">
              <a:rPr lang="pt-PT" smtClean="0"/>
              <a:pPr/>
              <a:t>14-02-2012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96E93-DE07-4FBE-B802-263C4E52C118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D6F56-4E15-413D-8909-E57ADCD02952}" type="datetimeFigureOut">
              <a:rPr lang="pt-PT" smtClean="0"/>
              <a:pPr/>
              <a:t>14-02-2012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96E93-DE07-4FBE-B802-263C4E52C118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D6F56-4E15-413D-8909-E57ADCD02952}" type="datetimeFigureOut">
              <a:rPr lang="pt-PT" smtClean="0"/>
              <a:pPr/>
              <a:t>14-02-2012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96E93-DE07-4FBE-B802-263C4E52C118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D6F56-4E15-413D-8909-E57ADCD02952}" type="datetimeFigureOut">
              <a:rPr lang="pt-PT" smtClean="0"/>
              <a:pPr/>
              <a:t>14-02-2012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96E93-DE07-4FBE-B802-263C4E52C118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D6F56-4E15-413D-8909-E57ADCD02952}" type="datetimeFigureOut">
              <a:rPr lang="pt-PT" smtClean="0"/>
              <a:pPr/>
              <a:t>14-02-2012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96E93-DE07-4FBE-B802-263C4E52C118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D6F56-4E15-413D-8909-E57ADCD02952}" type="datetimeFigureOut">
              <a:rPr lang="pt-PT" smtClean="0"/>
              <a:pPr/>
              <a:t>14-02-2012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96E93-DE07-4FBE-B802-263C4E52C118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3D6F56-4E15-413D-8909-E57ADCD02952}" type="datetimeFigureOut">
              <a:rPr lang="pt-PT" smtClean="0"/>
              <a:pPr/>
              <a:t>14-02-2012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B96E93-DE07-4FBE-B802-263C4E52C118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http://www.mdig.com.br/imagens/diversos/1690_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" y="-24"/>
            <a:ext cx="9144000" cy="6858000"/>
          </a:xfrm>
          <a:prstGeom prst="rect">
            <a:avLst/>
          </a:prstGeom>
          <a:noFill/>
        </p:spPr>
      </p:pic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1857356" y="714357"/>
            <a:ext cx="6858048" cy="1114444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 rtl="0"/>
            <a:r>
              <a:rPr lang="pt-PT" sz="4000" kern="10" spc="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1C1A10"/>
                </a:solidFill>
                <a:effectLst>
                  <a:outerShdw dist="107763" dir="13500000" sx="125000" sy="125000" algn="br" rotWithShape="0">
                    <a:srgbClr val="868686">
                      <a:alpha val="50000"/>
                    </a:srgbClr>
                  </a:outerShdw>
                </a:effectLst>
                <a:latin typeface="GungsuhChe"/>
                <a:ea typeface="GungsuhChe"/>
              </a:rPr>
              <a:t>Peste Negra</a:t>
            </a:r>
            <a:endParaRPr lang="pt-PT" sz="4000" kern="10" spc="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1C1A10"/>
              </a:solidFill>
              <a:effectLst>
                <a:outerShdw dist="107763" dir="13500000" sx="125000" sy="125000" algn="br" rotWithShape="0">
                  <a:srgbClr val="868686">
                    <a:alpha val="50000"/>
                  </a:srgbClr>
                </a:outerShdw>
              </a:effectLst>
              <a:latin typeface="GungsuhChe"/>
              <a:ea typeface="GungsuhChe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428596" y="1890144"/>
            <a:ext cx="3185809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Á volta do ano 1340,</a:t>
            </a:r>
            <a:endParaRPr kumimoji="0" lang="pt-PT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Em plena idade me-</a:t>
            </a:r>
            <a:endParaRPr kumimoji="0" lang="pt-PT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dia viviam cerca de</a:t>
            </a:r>
            <a:endParaRPr kumimoji="0" lang="pt-PT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73,5 milhões de </a:t>
            </a:r>
            <a:endParaRPr kumimoji="0" lang="pt-PT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de pessoas em </a:t>
            </a:r>
            <a:endParaRPr kumimoji="0" lang="pt-PT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toda a Europa.</a:t>
            </a:r>
            <a:endParaRPr kumimoji="0" lang="pt-PT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andreleitegastronomia.files.wordpress.com/2011/07/26kep.jpg?w=5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Rectângulo 1"/>
          <p:cNvSpPr/>
          <p:nvPr/>
        </p:nvSpPr>
        <p:spPr>
          <a:xfrm>
            <a:off x="0" y="1714488"/>
            <a:ext cx="421481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dirty="0">
                <a:solidFill>
                  <a:srgbClr val="FF0000"/>
                </a:solidFill>
                <a:latin typeface="+mj-lt"/>
              </a:rPr>
              <a:t>Naquela época, as</a:t>
            </a:r>
          </a:p>
          <a:p>
            <a:r>
              <a:rPr lang="pt-PT" sz="2800" dirty="0">
                <a:solidFill>
                  <a:srgbClr val="FF0000"/>
                </a:solidFill>
                <a:latin typeface="+mj-lt"/>
              </a:rPr>
              <a:t>pessoas viviam sem</a:t>
            </a:r>
          </a:p>
          <a:p>
            <a:r>
              <a:rPr lang="pt-PT" sz="2800" dirty="0">
                <a:solidFill>
                  <a:srgbClr val="FF0000"/>
                </a:solidFill>
                <a:latin typeface="+mj-lt"/>
              </a:rPr>
              <a:t>higiene, o que facilitava </a:t>
            </a:r>
          </a:p>
          <a:p>
            <a:r>
              <a:rPr lang="pt-PT" sz="2800" dirty="0">
                <a:solidFill>
                  <a:srgbClr val="FF0000"/>
                </a:solidFill>
                <a:latin typeface="+mj-lt"/>
              </a:rPr>
              <a:t>a propagação  </a:t>
            </a:r>
            <a:r>
              <a:rPr lang="pt-PT" sz="2800" dirty="0" smtClean="0">
                <a:solidFill>
                  <a:srgbClr val="FF0000"/>
                </a:solidFill>
                <a:latin typeface="+mj-lt"/>
              </a:rPr>
              <a:t>rápida de doenças perigosas.</a:t>
            </a:r>
          </a:p>
          <a:p>
            <a:endParaRPr lang="pt-PT" sz="2800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3.bp.blogspot.com/_lzj0U8ZqFRc/TPfpk416GwI/AAAAAAAABkQ/xRiHIpK7q7o/s1600/peste_negr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Rectângulo 1"/>
          <p:cNvSpPr/>
          <p:nvPr/>
        </p:nvSpPr>
        <p:spPr>
          <a:xfrm>
            <a:off x="0" y="2571744"/>
            <a:ext cx="4572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800" dirty="0" smtClean="0">
                <a:solidFill>
                  <a:srgbClr val="FF0000"/>
                </a:solidFill>
                <a:latin typeface="+mj-lt"/>
              </a:rPr>
              <a:t>Foi </a:t>
            </a:r>
            <a:r>
              <a:rPr lang="pt-PT" sz="2800" dirty="0">
                <a:solidFill>
                  <a:srgbClr val="FF0000"/>
                </a:solidFill>
                <a:latin typeface="+mj-lt"/>
              </a:rPr>
              <a:t>o caso da peste negra.</a:t>
            </a:r>
          </a:p>
          <a:p>
            <a:r>
              <a:rPr lang="pt-PT" sz="2800" dirty="0">
                <a:solidFill>
                  <a:srgbClr val="FF0000"/>
                </a:solidFill>
                <a:latin typeface="+mj-lt"/>
              </a:rPr>
              <a:t>  A partir de 1347 a peste </a:t>
            </a:r>
          </a:p>
          <a:p>
            <a:r>
              <a:rPr lang="pt-PT" sz="2800" dirty="0">
                <a:solidFill>
                  <a:srgbClr val="FF0000"/>
                </a:solidFill>
                <a:latin typeface="+mj-lt"/>
              </a:rPr>
              <a:t>negra vitimou de morte</a:t>
            </a:r>
          </a:p>
          <a:p>
            <a:r>
              <a:rPr lang="pt-PT" sz="2800" dirty="0">
                <a:solidFill>
                  <a:srgbClr val="FF0000"/>
                </a:solidFill>
                <a:latin typeface="+mj-lt"/>
              </a:rPr>
              <a:t>mais de um terço  da </a:t>
            </a:r>
          </a:p>
          <a:p>
            <a:r>
              <a:rPr lang="pt-PT" sz="2800" dirty="0">
                <a:solidFill>
                  <a:srgbClr val="FF0000"/>
                </a:solidFill>
                <a:latin typeface="+mj-lt"/>
              </a:rPr>
              <a:t>população em toda a Europa.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 descr="http://www.depurar.net/wp-content/uploads/2009/08/ratopestenegra_thum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1428736"/>
            <a:ext cx="2500298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Quando os navios de comércio</a:t>
            </a:r>
            <a:r>
              <a:rPr lang="pt-PT" sz="2800" dirty="0" smtClean="0">
                <a:solidFill>
                  <a:srgbClr val="FF0000"/>
                </a:solidFill>
                <a:latin typeface="+mj-lt"/>
                <a:ea typeface="Calibri" pitchFamily="34" charset="0"/>
                <a:cs typeface="Times New Roman" pitchFamily="18" charset="0"/>
              </a:rPr>
              <a:t> que</a:t>
            </a:r>
            <a:r>
              <a:rPr kumimoji="0" lang="pt-PT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vinham do Oriente chegavam, com eles  chegavam milhares de ratos.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2.bp.blogspot.com/_rcOCUkjbGLI/TPpebrlhZwI/AAAAAAAABXk/EQyBSAH1SoE/s1600/ratos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Rectângulo 1"/>
          <p:cNvSpPr/>
          <p:nvPr/>
        </p:nvSpPr>
        <p:spPr>
          <a:xfrm>
            <a:off x="0" y="1928802"/>
            <a:ext cx="4572000" cy="384720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PT" sz="2800" dirty="0" smtClean="0">
                <a:solidFill>
                  <a:srgbClr val="FF0000"/>
                </a:solidFill>
                <a:latin typeface="+mj-lt"/>
                <a:ea typeface="Calibri" pitchFamily="34" charset="0"/>
                <a:cs typeface="Times New Roman" pitchFamily="18" charset="0"/>
              </a:rPr>
              <a:t>Os  ratos encontravam nas cidades européias um ambiente favorável, pois estas possuíam más condições de higiene. Os esgotos corriam pelas ruas e o lixo acumulava-se, e rapidamente o numero de ratos aumentou.</a:t>
            </a:r>
            <a:r>
              <a:rPr lang="pt-PT" sz="2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pt-PT" sz="2000" dirty="0" smtClean="0">
                <a:latin typeface="Arial" pitchFamily="34" charset="0"/>
                <a:cs typeface="Arial" pitchFamily="34" charset="0"/>
              </a:rPr>
            </a:br>
            <a:endParaRPr lang="pt-PT" sz="20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7" name="Picture 5" descr="http://1.bp.blogspot.com/-nMtviJiEaVE/Tbg2p2EEYOI/AAAAAAAAAUQ/ql0zqH7xtmY/s1600/peste_negr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786182" cy="2643182"/>
          </a:xfrm>
          <a:prstGeom prst="rect">
            <a:avLst/>
          </a:prstGeom>
          <a:noFill/>
        </p:spPr>
      </p:pic>
      <p:pic>
        <p:nvPicPr>
          <p:cNvPr id="18439" name="Picture 7" descr="http://www.planetaeducacao.com.br/portal/imagens/artigos/historia/peste_negra_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43182"/>
            <a:ext cx="3857620" cy="4214818"/>
          </a:xfrm>
          <a:prstGeom prst="rect">
            <a:avLst/>
          </a:prstGeom>
          <a:noFill/>
        </p:spPr>
      </p:pic>
      <p:pic>
        <p:nvPicPr>
          <p:cNvPr id="18441" name="Picture 9" descr="http://4.bp.blogspot.com/-VVEvJ2lbMS0/Tbd5QiF6dMI/AAAAAAAAAFc/QHbVrh5ygls/s1600/peste+negra+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5" y="2714620"/>
            <a:ext cx="5286375" cy="4143380"/>
          </a:xfrm>
          <a:prstGeom prst="rect">
            <a:avLst/>
          </a:prstGeom>
          <a:noFill/>
        </p:spPr>
      </p:pic>
      <p:pic>
        <p:nvPicPr>
          <p:cNvPr id="18443" name="Picture 11" descr="http://www.infopedia.pt/mostra_imagem.jsp?recid=253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86182" y="0"/>
            <a:ext cx="5357818" cy="2643183"/>
          </a:xfrm>
          <a:prstGeom prst="rect">
            <a:avLst/>
          </a:prstGeom>
          <a:noFill/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128</Words>
  <Application>Microsoft Office PowerPoint</Application>
  <PresentationFormat>Apresentação no Ecrã (4:3)</PresentationFormat>
  <Paragraphs>18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6</vt:i4>
      </vt:variant>
    </vt:vector>
  </HeadingPairs>
  <TitlesOfParts>
    <vt:vector size="7" baseType="lpstr"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auto</dc:creator>
  <cp:lastModifiedBy>Ana Maria Márcia Santos Silva</cp:lastModifiedBy>
  <cp:revision>11</cp:revision>
  <dcterms:created xsi:type="dcterms:W3CDTF">2012-02-01T18:08:04Z</dcterms:created>
  <dcterms:modified xsi:type="dcterms:W3CDTF">2012-02-14T10:37:05Z</dcterms:modified>
</cp:coreProperties>
</file>